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8163" cy="100218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227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772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217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857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60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156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53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13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505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887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6894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FDB1-5F4E-422D-B148-8A3C7DE0DCA0}" type="datetimeFigureOut">
              <a:rPr lang="hu-HU" smtClean="0"/>
              <a:pPr/>
              <a:t>2017.11.15.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36A0-AAF9-46C7-8A3B-AB2CC75CF0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470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/>
          </a:bodyPr>
          <a:lstStyle/>
          <a:p>
            <a:r>
              <a:rPr lang="hu-HU" sz="2400" dirty="0" smtClean="0">
                <a:effectLst/>
                <a:latin typeface="Times New Roman"/>
                <a:ea typeface="Calibri"/>
              </a:rPr>
              <a:t>A gyakorlat fogalma a 19-20. századi filozófiákban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856984" cy="5616624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650" y="1412776"/>
            <a:ext cx="89027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88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effectLst/>
                <a:latin typeface="Times New Roman"/>
                <a:ea typeface="Calibri"/>
              </a:rPr>
              <a:t>Sartre: </a:t>
            </a:r>
            <a:r>
              <a:rPr lang="hu-HU" sz="1800" i="1" dirty="0" smtClean="0">
                <a:effectLst/>
                <a:latin typeface="Times New Roman"/>
                <a:ea typeface="Calibri"/>
              </a:rPr>
              <a:t>A lét és a semmi    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→   </a:t>
            </a:r>
            <a:r>
              <a:rPr lang="hu-HU" sz="2400" dirty="0" smtClean="0">
                <a:effectLst/>
                <a:latin typeface="Times New Roman"/>
                <a:ea typeface="Calibri"/>
              </a:rPr>
              <a:t>Hegel: „A lét tana</a:t>
            </a:r>
            <a:r>
              <a:rPr lang="hu-HU" sz="2700" dirty="0" smtClean="0">
                <a:effectLst/>
                <a:latin typeface="Times New Roman"/>
                <a:ea typeface="Calibri"/>
              </a:rPr>
              <a:t>” 	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(</a:t>
            </a:r>
            <a:r>
              <a:rPr lang="hu-HU" sz="1800" i="1" dirty="0" smtClean="0">
                <a:effectLst/>
                <a:latin typeface="Times New Roman"/>
                <a:ea typeface="Calibri"/>
              </a:rPr>
              <a:t>Logika: 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I. szakasz)</a:t>
            </a:r>
            <a:endParaRPr lang="hu-HU" sz="1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27081"/>
            <a:ext cx="8496300" cy="49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33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44958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latin typeface="Times New Roman"/>
                <a:ea typeface="Calibri"/>
                <a:cs typeface="Times New Roman"/>
              </a:rPr>
              <a:t>Sartre</a:t>
            </a:r>
            <a:r>
              <a:rPr lang="hu-HU" sz="2700" dirty="0">
                <a:latin typeface="Times New Roman"/>
                <a:ea typeface="Calibri"/>
                <a:cs typeface="Times New Roman"/>
              </a:rPr>
              <a:t>: A boldogtalan tudat (fenomenológiai) ontológiája 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12968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98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568952" cy="507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48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96640" algn="l">
              <a:lnSpc>
                <a:spcPct val="115000"/>
              </a:lnSpc>
              <a:spcAft>
                <a:spcPts val="1000"/>
              </a:spcAft>
            </a:pPr>
            <a:r>
              <a:rPr lang="hu-HU" sz="2400" dirty="0" smtClean="0">
                <a:latin typeface="Times New Roman"/>
                <a:ea typeface="Calibri"/>
                <a:cs typeface="Times New Roman"/>
              </a:rPr>
              <a:t>Összegzés</a:t>
            </a:r>
            <a:endParaRPr lang="hu-HU" sz="2400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6149"/>
            <a:ext cx="8229600" cy="425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210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1798320" indent="449580" algn="l">
              <a:lnSpc>
                <a:spcPct val="115000"/>
              </a:lnSpc>
              <a:spcAft>
                <a:spcPts val="1000"/>
              </a:spcAft>
            </a:pPr>
            <a:r>
              <a:rPr lang="hu-HU" sz="2700" dirty="0"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Marx: „Tézisek Feuerbachról”  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7848"/>
            <a:ext cx="8229600" cy="486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 smtClean="0">
                <a:effectLst/>
                <a:latin typeface="Times New Roman"/>
                <a:ea typeface="Calibri"/>
              </a:rPr>
              <a:t>A „szellem” hegeli fogalma</a:t>
            </a:r>
            <a:endParaRPr lang="hu-HU" sz="2400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9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i="1" dirty="0" smtClean="0">
                <a:effectLst/>
                <a:latin typeface="Times New Roman"/>
                <a:ea typeface="Calibri"/>
              </a:rPr>
              <a:t>A szellem fenomenológiája – </a:t>
            </a:r>
            <a:r>
              <a:rPr lang="hu-HU" sz="2400" dirty="0" smtClean="0">
                <a:effectLst/>
                <a:latin typeface="Times New Roman"/>
                <a:ea typeface="Calibri"/>
              </a:rPr>
              <a:t>Tudat, Öntudat</a:t>
            </a:r>
            <a:endParaRPr lang="hu-HU" sz="2400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27036"/>
            <a:ext cx="8496300" cy="4940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6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224790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„Uralom és szolgaság”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41309"/>
            <a:ext cx="8642350" cy="496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32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269748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Marx praxis-fogalma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154" y="1268413"/>
            <a:ext cx="8448717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74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Hegel: „A boldogtalan tudat”</a:t>
            </a:r>
            <a:r>
              <a:rPr lang="hu-HU" sz="2700" dirty="0">
                <a:ea typeface="Calibri"/>
                <a:cs typeface="Times New Roman"/>
              </a:rPr>
              <a:t/>
            </a:r>
            <a:br>
              <a:rPr lang="hu-HU" sz="2700" dirty="0">
                <a:ea typeface="Calibri"/>
                <a:cs typeface="Times New Roman"/>
              </a:rPr>
            </a:br>
            <a:endParaRPr lang="hu-HU" sz="27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815" y="1196975"/>
            <a:ext cx="8499345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231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179832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>
                <a:latin typeface="Times New Roman"/>
                <a:ea typeface="Calibri"/>
                <a:cs typeface="Times New Roman"/>
              </a:rPr>
              <a:t>	 </a:t>
            </a:r>
            <a:r>
              <a:rPr lang="hu-HU" sz="27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Kierkegaard: döntés mint tett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706" y="1196975"/>
            <a:ext cx="8524587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52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854875"/>
            <a:ext cx="8785225" cy="51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51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37</Words>
  <Application>Microsoft Office PowerPoint</Application>
  <PresentationFormat>Diavetítés a képernyőre (4:3 oldalarány)</PresentationFormat>
  <Paragraphs>11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A gyakorlat fogalma a 19-20. századi filozófiákban</vt:lpstr>
      <vt:lpstr>     Marx: „Tézisek Feuerbachról”   </vt:lpstr>
      <vt:lpstr>A „szellem” hegeli fogalma</vt:lpstr>
      <vt:lpstr>A szellem fenomenológiája – Tudat, Öntudat</vt:lpstr>
      <vt:lpstr>  „Uralom és szolgaság” </vt:lpstr>
      <vt:lpstr> Marx praxis-fogalma </vt:lpstr>
      <vt:lpstr> Hegel: „A boldogtalan tudat” </vt:lpstr>
      <vt:lpstr>     Kierkegaard: döntés mint tett </vt:lpstr>
      <vt:lpstr>9. dia</vt:lpstr>
      <vt:lpstr>Sartre: A lét és a semmi    →   Hegel: „A lét tana”  (Logika: I. szakasz)</vt:lpstr>
      <vt:lpstr> Sartre: A boldogtalan tudat (fenomenológiai) ontológiája  </vt:lpstr>
      <vt:lpstr>12. dia</vt:lpstr>
      <vt:lpstr>Összegzés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gyakorlat fogalma a 19-20. századi filozófiákban</dc:title>
  <dc:creator>Miklós</dc:creator>
  <cp:lastModifiedBy>User</cp:lastModifiedBy>
  <cp:revision>17</cp:revision>
  <dcterms:created xsi:type="dcterms:W3CDTF">2017-11-07T16:24:46Z</dcterms:created>
  <dcterms:modified xsi:type="dcterms:W3CDTF">2017-11-15T21:50:08Z</dcterms:modified>
</cp:coreProperties>
</file>